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Raleway"/>
      <p:regular r:id="rId8"/>
      <p:bold r:id="rId9"/>
      <p:italic r:id="rId10"/>
      <p:boldItalic r:id="rId11"/>
    </p:embeddedFont>
    <p:embeddedFont>
      <p:font typeface="Lato"/>
      <p:regular r:id="rId12"/>
      <p:bold r:id="rId13"/>
      <p:italic r:id="rId14"/>
      <p:boldItalic r:id="rId15"/>
    </p:embeddedFont>
    <p:embeddedFont>
      <p:font typeface="Raleway Ligh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Italic.fntdata"/><Relationship Id="rId10" Type="http://schemas.openxmlformats.org/officeDocument/2006/relationships/font" Target="fonts/Raleway-italic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bold.fnt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17" Type="http://schemas.openxmlformats.org/officeDocument/2006/relationships/font" Target="fonts/RalewayLight-bold.fntdata"/><Relationship Id="rId16" Type="http://schemas.openxmlformats.org/officeDocument/2006/relationships/font" Target="fonts/RalewayLight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RalewayLigh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Light-italic.fntdata"/><Relationship Id="rId7" Type="http://schemas.openxmlformats.org/officeDocument/2006/relationships/slide" Target="slides/slide1.xml"/><Relationship Id="rId8" Type="http://schemas.openxmlformats.org/officeDocument/2006/relationships/font" Target="fonts/Raleway-regular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7f02702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7f02702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55" name="Google Shape;55;p14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Google Shape;5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727952" y="26966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296777" y="78500"/>
            <a:ext cx="25608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Group 1 Philip Condit and the Boeing 777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67" name="Google Shape;67;p15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" name="Google Shape;69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0" name="Google Shape;70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729452" y="27061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" name="Google Shape;105;p1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10" name="Google Shape;110;p19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9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1" name="Google Shape;121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2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2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2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2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4" name="Google Shape;134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2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" name="Google Shape;144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5" name="Google Shape;145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1" name="Google Shape;151;p2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56" name="Google Shape;156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2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2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7" name="Google Shape;167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0" name="Google Shape;170;p2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4" name="Google Shape;174;p2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9" name="Google Shape;179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1" name="Google Shape;181;p2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2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86" name="Google Shape;186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2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2" name="Google Shape;192;p2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2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3" name="Google Shape;203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2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9" name="Google Shape;209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2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0"/>
          <p:cNvPicPr preferRelativeResize="0"/>
          <p:nvPr/>
        </p:nvPicPr>
        <p:blipFill rotWithShape="1">
          <a:blip r:embed="rId3">
            <a:alphaModFix/>
          </a:blip>
          <a:srcRect b="18279" l="9823" r="20054" t="12582"/>
          <a:stretch/>
        </p:blipFill>
        <p:spPr>
          <a:xfrm>
            <a:off x="0" y="-82550"/>
            <a:ext cx="9144000" cy="522605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0"/>
          <p:cNvSpPr txBox="1"/>
          <p:nvPr>
            <p:ph type="title"/>
          </p:nvPr>
        </p:nvSpPr>
        <p:spPr>
          <a:xfrm>
            <a:off x="729450" y="42690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Asteroid Space Game</a:t>
            </a:r>
            <a:endParaRPr sz="2400"/>
          </a:p>
        </p:txBody>
      </p:sp>
      <p:sp>
        <p:nvSpPr>
          <p:cNvPr id="223" name="Google Shape;223;p30"/>
          <p:cNvSpPr txBox="1"/>
          <p:nvPr>
            <p:ph idx="4294967295" type="body"/>
          </p:nvPr>
        </p:nvSpPr>
        <p:spPr>
          <a:xfrm>
            <a:off x="729450" y="1471050"/>
            <a:ext cx="33504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Shoot Rocks!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24" name="Google Shape;224;p30"/>
          <p:cNvSpPr txBox="1"/>
          <p:nvPr>
            <p:ph type="title"/>
          </p:nvPr>
        </p:nvSpPr>
        <p:spPr>
          <a:xfrm>
            <a:off x="1529600" y="7620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latin typeface="Raleway Light"/>
                <a:ea typeface="Raleway Light"/>
                <a:cs typeface="Raleway Light"/>
                <a:sym typeface="Raleway Light"/>
              </a:rPr>
              <a:t>Dylan McGarity  |  Daniel DiRoberto</a:t>
            </a:r>
            <a:endParaRPr b="0"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4079900" y="4256375"/>
            <a:ext cx="4888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http://arcade.academy/examples/asteroid_smasher.html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